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71" r:id="rId2"/>
    <p:sldId id="265" r:id="rId3"/>
    <p:sldId id="274" r:id="rId4"/>
    <p:sldId id="275" r:id="rId5"/>
    <p:sldId id="276" r:id="rId6"/>
    <p:sldId id="277" r:id="rId7"/>
    <p:sldId id="278" r:id="rId8"/>
    <p:sldId id="279" r:id="rId9"/>
    <p:sldId id="280" r:id="rId10"/>
    <p:sldId id="281" r:id="rId11"/>
    <p:sldId id="282" r:id="rId12"/>
    <p:sldId id="283" r:id="rId13"/>
    <p:sldId id="284" r:id="rId14"/>
  </p:sldIdLst>
  <p:sldSz cx="10058400" cy="7772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389A3"/>
    <a:srgbClr val="66FF33"/>
    <a:srgbClr val="CC0099"/>
    <a:srgbClr val="99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465" autoAdjust="0"/>
    <p:restoredTop sz="94660"/>
  </p:normalViewPr>
  <p:slideViewPr>
    <p:cSldViewPr snapToGrid="0">
      <p:cViewPr varScale="1">
        <p:scale>
          <a:sx n="62" d="100"/>
          <a:sy n="62" d="100"/>
        </p:scale>
        <p:origin x="141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80" y="1272011"/>
            <a:ext cx="8549640" cy="2705947"/>
          </a:xfrm>
        </p:spPr>
        <p:txBody>
          <a:bodyPr anchor="b"/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7300" y="4082310"/>
            <a:ext cx="7543800" cy="1876530"/>
          </a:xfrm>
        </p:spPr>
        <p:txBody>
          <a:bodyPr/>
          <a:lstStyle>
            <a:lvl1pPr marL="0" indent="0" algn="ctr">
              <a:buNone/>
              <a:defRPr sz="2640"/>
            </a:lvl1pPr>
            <a:lvl2pPr marL="502920" indent="0" algn="ctr">
              <a:buNone/>
              <a:defRPr sz="2200"/>
            </a:lvl2pPr>
            <a:lvl3pPr marL="1005840" indent="0" algn="ctr">
              <a:buNone/>
              <a:defRPr sz="1980"/>
            </a:lvl3pPr>
            <a:lvl4pPr marL="1508760" indent="0" algn="ctr">
              <a:buNone/>
              <a:defRPr sz="1760"/>
            </a:lvl4pPr>
            <a:lvl5pPr marL="2011680" indent="0" algn="ctr">
              <a:buNone/>
              <a:defRPr sz="1760"/>
            </a:lvl5pPr>
            <a:lvl6pPr marL="2514600" indent="0" algn="ctr">
              <a:buNone/>
              <a:defRPr sz="1760"/>
            </a:lvl6pPr>
            <a:lvl7pPr marL="3017520" indent="0" algn="ctr">
              <a:buNone/>
              <a:defRPr sz="1760"/>
            </a:lvl7pPr>
            <a:lvl8pPr marL="3520440" indent="0" algn="ctr">
              <a:buNone/>
              <a:defRPr sz="1760"/>
            </a:lvl8pPr>
            <a:lvl9pPr marL="4023360" indent="0" algn="ctr">
              <a:buNone/>
              <a:defRPr sz="1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07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12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8043" y="413808"/>
            <a:ext cx="2168843" cy="658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1515" y="413808"/>
            <a:ext cx="6380798" cy="65867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190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273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277" y="1937705"/>
            <a:ext cx="8675370" cy="3233102"/>
          </a:xfrm>
        </p:spPr>
        <p:txBody>
          <a:bodyPr anchor="b"/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6277" y="5201393"/>
            <a:ext cx="8675370" cy="1700212"/>
          </a:xfrm>
        </p:spPr>
        <p:txBody>
          <a:bodyPr/>
          <a:lstStyle>
            <a:lvl1pPr marL="0" indent="0">
              <a:buNone/>
              <a:defRPr sz="2640">
                <a:solidFill>
                  <a:schemeClr val="tx1"/>
                </a:solidFill>
              </a:defRPr>
            </a:lvl1pPr>
            <a:lvl2pPr marL="50292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2pPr>
            <a:lvl3pPr marL="1005840" indent="0">
              <a:buNone/>
              <a:defRPr sz="1980">
                <a:solidFill>
                  <a:schemeClr val="tx1">
                    <a:tint val="75000"/>
                  </a:schemeClr>
                </a:solidFill>
              </a:defRPr>
            </a:lvl3pPr>
            <a:lvl4pPr marL="15087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4pPr>
            <a:lvl5pPr marL="201168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5pPr>
            <a:lvl6pPr marL="251460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6pPr>
            <a:lvl7pPr marL="301752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7pPr>
            <a:lvl8pPr marL="352044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8pPr>
            <a:lvl9pPr marL="40233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793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151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206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390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413810"/>
            <a:ext cx="8675370" cy="1502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2826" y="1905318"/>
            <a:ext cx="4255174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2826" y="2839085"/>
            <a:ext cx="4255174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2066" y="1905318"/>
            <a:ext cx="4276130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2066" y="2839085"/>
            <a:ext cx="4276130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95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9613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981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6130" y="1119083"/>
            <a:ext cx="5092065" cy="5523442"/>
          </a:xfrm>
        </p:spPr>
        <p:txBody>
          <a:bodyPr/>
          <a:lstStyle>
            <a:lvl1pPr>
              <a:defRPr sz="3520"/>
            </a:lvl1pPr>
            <a:lvl2pPr>
              <a:defRPr sz="3080"/>
            </a:lvl2pPr>
            <a:lvl3pPr>
              <a:defRPr sz="264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169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76130" y="1119083"/>
            <a:ext cx="5092065" cy="5523442"/>
          </a:xfrm>
        </p:spPr>
        <p:txBody>
          <a:bodyPr anchor="t"/>
          <a:lstStyle>
            <a:lvl1pPr marL="0" indent="0">
              <a:buNone/>
              <a:defRPr sz="3520"/>
            </a:lvl1pPr>
            <a:lvl2pPr marL="502920" indent="0">
              <a:buNone/>
              <a:defRPr sz="3080"/>
            </a:lvl2pPr>
            <a:lvl3pPr marL="1005840" indent="0">
              <a:buNone/>
              <a:defRPr sz="2640"/>
            </a:lvl3pPr>
            <a:lvl4pPr marL="1508760" indent="0">
              <a:buNone/>
              <a:defRPr sz="2200"/>
            </a:lvl4pPr>
            <a:lvl5pPr marL="2011680" indent="0">
              <a:buNone/>
              <a:defRPr sz="2200"/>
            </a:lvl5pPr>
            <a:lvl6pPr marL="2514600" indent="0">
              <a:buNone/>
              <a:defRPr sz="2200"/>
            </a:lvl6pPr>
            <a:lvl7pPr marL="3017520" indent="0">
              <a:buNone/>
              <a:defRPr sz="2200"/>
            </a:lvl7pPr>
            <a:lvl8pPr marL="3520440" indent="0">
              <a:buNone/>
              <a:defRPr sz="2200"/>
            </a:lvl8pPr>
            <a:lvl9pPr marL="4023360" indent="0">
              <a:buNone/>
              <a:defRPr sz="2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1146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1515" y="413810"/>
            <a:ext cx="867537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1515" y="2069042"/>
            <a:ext cx="867537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51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1845" y="7203865"/>
            <a:ext cx="339471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374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139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005840" rtl="0" eaLnBrk="1" latinLnBrk="0" hangingPunct="1">
        <a:lnSpc>
          <a:spcPct val="90000"/>
        </a:lnSpc>
        <a:spcBef>
          <a:spcPct val="0"/>
        </a:spcBef>
        <a:buNone/>
        <a:defRPr sz="4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460" indent="-251460" algn="l" defTabSz="1005840" rtl="0" eaLnBrk="1" latinLnBrk="0" hangingPunct="1">
        <a:lnSpc>
          <a:spcPct val="90000"/>
        </a:lnSpc>
        <a:spcBef>
          <a:spcPts val="1100"/>
        </a:spcBef>
        <a:buFont typeface="Arial" panose="020B0604020202020204" pitchFamily="34" charset="0"/>
        <a:buChar char="•"/>
        <a:defRPr sz="3080" kern="1200">
          <a:solidFill>
            <a:schemeClr val="tx1"/>
          </a:solidFill>
          <a:latin typeface="+mn-lt"/>
          <a:ea typeface="+mn-ea"/>
          <a:cs typeface="+mn-cs"/>
        </a:defRPr>
      </a:lvl1pPr>
      <a:lvl2pPr marL="7543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7602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26314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76606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2689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7719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2748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3pPr>
      <a:lvl4pPr marL="15087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01168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0175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5204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0233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png"/><Relationship Id="rId5" Type="http://schemas.microsoft.com/office/2007/relationships/hdphoto" Target="../media/hdphoto13.wdp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8.png"/><Relationship Id="rId4" Type="http://schemas.microsoft.com/office/2007/relationships/hdphoto" Target="../media/hdphoto14.wdp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4769702" y="809220"/>
            <a:ext cx="5391051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 err="1">
                <a:solidFill>
                  <a:prstClr val="black"/>
                </a:solidFill>
                <a:latin typeface="Teaching Print Dotted" pitchFamily="50" charset="0"/>
              </a:rPr>
              <a:t>Kangourou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1FF5EC6-AF63-464F-B839-D312656395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543" b="91016" l="8984" r="91602">
                        <a14:foregroundMark x1="27344" y1="32031" x2="27344" y2="32031"/>
                        <a14:foregroundMark x1="45313" y1="30469" x2="45313" y2="30469"/>
                        <a14:foregroundMark x1="65527" y1="6543" x2="65527" y2="6543"/>
                        <a14:foregroundMark x1="15039" y1="7324" x2="15039" y2="7324"/>
                        <a14:foregroundMark x1="36621" y1="11230" x2="36621" y2="11230"/>
                        <a14:foregroundMark x1="51270" y1="91016" x2="51270" y2="91016"/>
                        <a14:foregroundMark x1="91602" y1="89453" x2="91602" y2="89453"/>
                        <a14:foregroundMark x1="8984" y1="89844" x2="8984" y2="89844"/>
                        <a14:foregroundMark x1="13672" y1="6543" x2="13672" y2="6543"/>
                        <a14:foregroundMark x1="59961" y1="6543" x2="59961" y2="6543"/>
                        <a14:backgroundMark x1="37012" y1="13867" x2="37012" y2="13867"/>
                        <a14:backgroundMark x1="36426" y1="11035" x2="36426" y2="11035"/>
                        <a14:backgroundMark x1="36816" y1="11426" x2="36816" y2="11426"/>
                        <a14:backgroundMark x1="36621" y1="11914" x2="36621" y2="94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1076" y="2087380"/>
            <a:ext cx="3861822" cy="386182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5A09020-58C1-43F7-AA5E-6202AAFA219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543" b="91016" l="8984" r="91602">
                        <a14:foregroundMark x1="27344" y1="32031" x2="27344" y2="32031"/>
                        <a14:foregroundMark x1="45313" y1="30469" x2="45313" y2="30469"/>
                        <a14:foregroundMark x1="65527" y1="6543" x2="65527" y2="6543"/>
                        <a14:foregroundMark x1="15039" y1="7324" x2="15039" y2="7324"/>
                        <a14:foregroundMark x1="36621" y1="11230" x2="36621" y2="11230"/>
                        <a14:foregroundMark x1="51270" y1="91016" x2="51270" y2="91016"/>
                        <a14:foregroundMark x1="91602" y1="89453" x2="91602" y2="89453"/>
                        <a14:foregroundMark x1="8984" y1="89844" x2="8984" y2="89844"/>
                        <a14:foregroundMark x1="13672" y1="6543" x2="13672" y2="6543"/>
                        <a14:foregroundMark x1="59961" y1="6543" x2="59961" y2="6543"/>
                        <a14:backgroundMark x1="37012" y1="13867" x2="37012" y2="13867"/>
                        <a14:backgroundMark x1="36426" y1="11035" x2="36426" y2="11035"/>
                        <a14:backgroundMark x1="36816" y1="11426" x2="36816" y2="11426"/>
                        <a14:backgroundMark x1="36621" y1="11914" x2="36621" y2="9473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66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502" y="1632287"/>
            <a:ext cx="6077547" cy="607754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7DE8A4B-6C77-96C4-B44C-BC3ABC974A4D}"/>
              </a:ext>
            </a:extLst>
          </p:cNvPr>
          <p:cNvSpPr txBox="1"/>
          <p:nvPr/>
        </p:nvSpPr>
        <p:spPr>
          <a:xfrm>
            <a:off x="260297" y="795135"/>
            <a:ext cx="5700440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Animaux</a:t>
            </a:r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</a:t>
            </a:r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sauvages</a:t>
            </a:r>
            <a:endParaRPr lang="en-US" sz="352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" name="TextBox 8">
            <a:extLst>
              <a:ext uri="{FF2B5EF4-FFF2-40B4-BE49-F238E27FC236}">
                <a16:creationId xmlns:a16="http://schemas.microsoft.com/office/drawing/2014/main" id="{3DCEAAF1-9E27-08FB-CF10-684303552DA0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69300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4542020" y="795135"/>
            <a:ext cx="5294643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 err="1">
                <a:solidFill>
                  <a:prstClr val="black"/>
                </a:solidFill>
                <a:latin typeface="Teaching Print Dotted" pitchFamily="50" charset="0"/>
              </a:rPr>
              <a:t>Porc-épic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C3B9DB1-2056-4981-954D-0B3F177266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102" b="93262" l="7520" r="92676">
                        <a14:foregroundMark x1="46777" y1="39941" x2="46582" y2="25293"/>
                        <a14:foregroundMark x1="45605" y1="5371" x2="45605" y2="5371"/>
                        <a14:foregroundMark x1="39844" y1="5176" x2="39844" y2="5176"/>
                        <a14:foregroundMark x1="55273" y1="4980" x2="55273" y2="4980"/>
                        <a14:foregroundMark x1="19238" y1="52832" x2="19238" y2="52832"/>
                        <a14:foregroundMark x1="8789" y1="60938" x2="8789" y2="60938"/>
                        <a14:foregroundMark x1="7617" y1="54980" x2="7617" y2="54980"/>
                        <a14:foregroundMark x1="22656" y1="91992" x2="22656" y2="91992"/>
                        <a14:foregroundMark x1="55664" y1="93359" x2="55664" y2="93359"/>
                        <a14:foregroundMark x1="91895" y1="56738" x2="91895" y2="56738"/>
                        <a14:foregroundMark x1="92285" y1="49023" x2="92285" y2="49023"/>
                        <a14:foregroundMark x1="46777" y1="4199" x2="46777" y2="4199"/>
                        <a14:foregroundMark x1="92676" y1="57129" x2="92676" y2="57129"/>
                        <a14:backgroundMark x1="83496" y1="70996" x2="83496" y2="70996"/>
                        <a14:backgroundMark x1="56836" y1="95117" x2="56836" y2="9511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2496" y="2384026"/>
            <a:ext cx="4074167" cy="407416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9D7B880-CAA5-424D-9871-0663ECDD4C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102" b="93262" l="7520" r="92676">
                        <a14:foregroundMark x1="46777" y1="39941" x2="46582" y2="25293"/>
                        <a14:foregroundMark x1="45605" y1="5371" x2="45605" y2="5371"/>
                        <a14:foregroundMark x1="39844" y1="5176" x2="39844" y2="5176"/>
                        <a14:foregroundMark x1="55273" y1="4980" x2="55273" y2="4980"/>
                        <a14:foregroundMark x1="19238" y1="52832" x2="19238" y2="52832"/>
                        <a14:foregroundMark x1="8789" y1="60938" x2="8789" y2="60938"/>
                        <a14:foregroundMark x1="7617" y1="54980" x2="7617" y2="54980"/>
                        <a14:foregroundMark x1="22656" y1="91992" x2="22656" y2="91992"/>
                        <a14:foregroundMark x1="55664" y1="93359" x2="55664" y2="93359"/>
                        <a14:foregroundMark x1="91895" y1="56738" x2="91895" y2="56738"/>
                        <a14:foregroundMark x1="92285" y1="49023" x2="92285" y2="49023"/>
                        <a14:foregroundMark x1="46777" y1="4199" x2="46777" y2="4199"/>
                        <a14:foregroundMark x1="92676" y1="57129" x2="92676" y2="57129"/>
                        <a14:backgroundMark x1="83496" y1="70996" x2="83496" y2="70996"/>
                        <a14:backgroundMark x1="56836" y1="95117" x2="56836" y2="95117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65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737" y="1866057"/>
            <a:ext cx="5865120" cy="586512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90BAC6E-B5E6-E433-FAD3-A25A6F9C2F16}"/>
              </a:ext>
            </a:extLst>
          </p:cNvPr>
          <p:cNvSpPr txBox="1"/>
          <p:nvPr/>
        </p:nvSpPr>
        <p:spPr>
          <a:xfrm>
            <a:off x="260297" y="795135"/>
            <a:ext cx="5700440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Animaux</a:t>
            </a:r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</a:t>
            </a:r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sauvages</a:t>
            </a:r>
            <a:endParaRPr lang="en-US" sz="352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" name="TextBox 8">
            <a:extLst>
              <a:ext uri="{FF2B5EF4-FFF2-40B4-BE49-F238E27FC236}">
                <a16:creationId xmlns:a16="http://schemas.microsoft.com/office/drawing/2014/main" id="{7F3C796F-A078-D99C-4024-8826780AC89A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91556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029200" y="879774"/>
            <a:ext cx="524916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9600" dirty="0" err="1">
                <a:solidFill>
                  <a:prstClr val="black"/>
                </a:solidFill>
                <a:latin typeface="Teaching Print Dotted" pitchFamily="50" charset="0"/>
              </a:rPr>
              <a:t>Paresseux</a:t>
            </a:r>
            <a:endParaRPr lang="en-US" sz="96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D618563-BA49-4F29-A928-845D1213F8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055" b="93164" l="7129" r="90430">
                        <a14:foregroundMark x1="8203" y1="66895" x2="10938" y2="64063"/>
                        <a14:foregroundMark x1="7129" y1="44531" x2="7129" y2="44531"/>
                        <a14:foregroundMark x1="32324" y1="7715" x2="40430" y2="11523"/>
                        <a14:foregroundMark x1="40430" y1="11523" x2="40820" y2="11523"/>
                        <a14:foregroundMark x1="46094" y1="6152" x2="49316" y2="9082"/>
                        <a14:foregroundMark x1="91406" y1="41309" x2="90527" y2="50879"/>
                        <a14:foregroundMark x1="90527" y1="50879" x2="80371" y2="60742"/>
                        <a14:foregroundMark x1="80371" y1="60742" x2="59668" y2="64063"/>
                        <a14:foregroundMark x1="59668" y1="64063" x2="59180" y2="64648"/>
                        <a14:foregroundMark x1="32715" y1="91797" x2="17090" y2="85449"/>
                        <a14:foregroundMark x1="17090" y1="85449" x2="17090" y2="85449"/>
                        <a14:foregroundMark x1="51855" y1="93164" x2="55078" y2="91797"/>
                        <a14:foregroundMark x1="26367" y1="93164" x2="26367" y2="93164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8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943" y="1664604"/>
            <a:ext cx="5838887" cy="583888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DD702FE-DB99-4E68-8C8B-2F85E3BB3D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055" b="93164" l="7129" r="90430">
                        <a14:foregroundMark x1="8203" y1="66895" x2="10938" y2="64063"/>
                        <a14:foregroundMark x1="7129" y1="44531" x2="7129" y2="44531"/>
                        <a14:foregroundMark x1="32324" y1="7715" x2="40430" y2="11523"/>
                        <a14:foregroundMark x1="40430" y1="11523" x2="40820" y2="11523"/>
                        <a14:foregroundMark x1="46094" y1="6152" x2="49316" y2="9082"/>
                        <a14:foregroundMark x1="91406" y1="41309" x2="90527" y2="50879"/>
                        <a14:foregroundMark x1="90527" y1="50879" x2="80371" y2="60742"/>
                        <a14:foregroundMark x1="80371" y1="60742" x2="59668" y2="64063"/>
                        <a14:foregroundMark x1="59668" y1="64063" x2="59180" y2="64648"/>
                        <a14:foregroundMark x1="32715" y1="91797" x2="17090" y2="85449"/>
                        <a14:foregroundMark x1="17090" y1="85449" x2="17090" y2="85449"/>
                        <a14:foregroundMark x1="51855" y1="93164" x2="55078" y2="91797"/>
                        <a14:foregroundMark x1="26367" y1="93164" x2="26367" y2="9316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0701" y="2187831"/>
            <a:ext cx="3756593" cy="375659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3E116A0-89DB-4B0D-A1AC-7035BE5AC0CD}"/>
              </a:ext>
            </a:extLst>
          </p:cNvPr>
          <p:cNvSpPr txBox="1"/>
          <p:nvPr/>
        </p:nvSpPr>
        <p:spPr>
          <a:xfrm>
            <a:off x="260297" y="795135"/>
            <a:ext cx="5700440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Animaux</a:t>
            </a:r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</a:t>
            </a:r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sauvages</a:t>
            </a:r>
            <a:endParaRPr lang="en-US" sz="352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" name="TextBox 8">
            <a:extLst>
              <a:ext uri="{FF2B5EF4-FFF2-40B4-BE49-F238E27FC236}">
                <a16:creationId xmlns:a16="http://schemas.microsoft.com/office/drawing/2014/main" id="{FB959C9A-709E-23D7-0F4B-E26665ACBABF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22563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288700" y="795135"/>
            <a:ext cx="4547963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 err="1">
                <a:solidFill>
                  <a:prstClr val="black"/>
                </a:solidFill>
                <a:latin typeface="Teaching Print Dotted" pitchFamily="50" charset="0"/>
              </a:rPr>
              <a:t>Vautour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FAA2D2-CB1D-45AE-ACCA-6E27C30DEC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371" b="97168" l="8594" r="89844">
                        <a14:foregroundMark x1="29883" y1="11230" x2="43164" y2="8887"/>
                        <a14:foregroundMark x1="45703" y1="21094" x2="38867" y2="31836"/>
                        <a14:foregroundMark x1="8984" y1="45898" x2="9277" y2="38770"/>
                        <a14:foregroundMark x1="8789" y1="39746" x2="9766" y2="37402"/>
                        <a14:foregroundMark x1="23047" y1="90039" x2="29102" y2="89355"/>
                        <a14:foregroundMark x1="29102" y1="89355" x2="29590" y2="89844"/>
                        <a14:foregroundMark x1="54102" y1="92188" x2="58008" y2="84473"/>
                        <a14:foregroundMark x1="59375" y1="97168" x2="60742" y2="92188"/>
                        <a14:foregroundMark x1="23438" y1="27344" x2="21191" y2="20996"/>
                        <a14:foregroundMark x1="21191" y1="20996" x2="21191" y2="20801"/>
                        <a14:foregroundMark x1="38184" y1="5371" x2="38184" y2="5371"/>
                        <a14:backgroundMark x1="25391" y1="90820" x2="25391" y2="90820"/>
                        <a14:backgroundMark x1="79395" y1="91797" x2="86523" y2="92969"/>
                        <a14:backgroundMark x1="74023" y1="94141" x2="69238" y2="94141"/>
                        <a14:backgroundMark x1="86328" y1="91895" x2="79980" y2="91797"/>
                        <a14:backgroundMark x1="79980" y1="91797" x2="79395" y2="91602"/>
                        <a14:backgroundMark x1="85547" y1="91699" x2="79004" y2="91309"/>
                        <a14:backgroundMark x1="79004" y1="91309" x2="78027" y2="91895"/>
                        <a14:backgroundMark x1="73730" y1="93066" x2="70313" y2="94336"/>
                        <a14:backgroundMark x1="73535" y1="92773" x2="71680" y2="94336"/>
                        <a14:backgroundMark x1="84766" y1="91504" x2="82813" y2="91504"/>
                        <a14:backgroundMark x1="84375" y1="91406" x2="83008" y2="91895"/>
                        <a14:backgroundMark x1="72754" y1="93164" x2="69531" y2="94141"/>
                        <a14:backgroundMark x1="46875" y1="40332" x2="46875" y2="40332"/>
                        <a14:backgroundMark x1="43359" y1="93359" x2="41113" y2="9335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46860" y="1360199"/>
            <a:ext cx="2876599" cy="287659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C8B187E-8D81-4AD2-AEEA-0FDB6EE0F8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715" b="91797" l="9961" r="89844">
                        <a14:foregroundMark x1="59375" y1="10645" x2="49902" y2="7715"/>
                        <a14:foregroundMark x1="42578" y1="91797" x2="45898" y2="88379"/>
                        <a14:backgroundMark x1="33691" y1="13965" x2="33691" y2="13965"/>
                        <a14:backgroundMark x1="33691" y1="13867" x2="31250" y2="12500"/>
                        <a14:backgroundMark x1="32715" y1="13574" x2="33984" y2="13965"/>
                        <a14:backgroundMark x1="33398" y1="14063" x2="33398" y2="1386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6125603" y="2072796"/>
            <a:ext cx="4328004" cy="432800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FF16369-DD85-4581-A829-14867B8CDAD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715" b="91797" l="9961" r="89844">
                        <a14:foregroundMark x1="59375" y1="10645" x2="49902" y2="7715"/>
                        <a14:foregroundMark x1="42578" y1="91797" x2="45898" y2="88379"/>
                        <a14:backgroundMark x1="33691" y1="13965" x2="33691" y2="13965"/>
                        <a14:backgroundMark x1="33691" y1="13867" x2="31250" y2="12500"/>
                        <a14:backgroundMark x1="32715" y1="13574" x2="33984" y2="13965"/>
                        <a14:backgroundMark x1="33398" y1="14063" x2="33398" y2="13867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68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-102180" y="981115"/>
            <a:ext cx="7221842" cy="722184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3DE36D0-581B-EA70-1166-4770768B9043}"/>
              </a:ext>
            </a:extLst>
          </p:cNvPr>
          <p:cNvSpPr txBox="1"/>
          <p:nvPr/>
        </p:nvSpPr>
        <p:spPr>
          <a:xfrm>
            <a:off x="260297" y="795135"/>
            <a:ext cx="5700440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Animaux</a:t>
            </a:r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</a:t>
            </a:r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sauvages</a:t>
            </a:r>
            <a:endParaRPr lang="en-US" sz="352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" name="TextBox 8">
            <a:extLst>
              <a:ext uri="{FF2B5EF4-FFF2-40B4-BE49-F238E27FC236}">
                <a16:creationId xmlns:a16="http://schemas.microsoft.com/office/drawing/2014/main" id="{A128C183-A0DE-2D13-2CEC-E2B660F64AC3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38273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4769702" y="795135"/>
            <a:ext cx="5052447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Crocodile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FB15142-2667-4DAF-AC36-255FFF4713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62412" y="795135"/>
            <a:ext cx="1738939" cy="173893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6DE82D2-1A9A-4498-AC03-F72FCB5046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766" b="90430" l="7227" r="97168">
                        <a14:foregroundMark x1="9961" y1="42090" x2="7324" y2="32813"/>
                        <a14:foregroundMark x1="35059" y1="10840" x2="38379" y2="11035"/>
                        <a14:foregroundMark x1="36426" y1="10059" x2="36426" y2="10059"/>
                        <a14:foregroundMark x1="35254" y1="16016" x2="39063" y2="22754"/>
                        <a14:foregroundMark x1="55078" y1="9863" x2="55469" y2="14063"/>
                        <a14:foregroundMark x1="54297" y1="15820" x2="57617" y2="22949"/>
                        <a14:foregroundMark x1="63184" y1="37598" x2="30762" y2="50293"/>
                        <a14:foregroundMark x1="30762" y1="50293" x2="23242" y2="51074"/>
                        <a14:foregroundMark x1="33496" y1="57129" x2="44141" y2="81543"/>
                        <a14:foregroundMark x1="44141" y1="81543" x2="45703" y2="82715"/>
                        <a14:foregroundMark x1="48340" y1="90430" x2="49512" y2="87207"/>
                        <a14:foregroundMark x1="92676" y1="43359" x2="91016" y2="60547"/>
                        <a14:foregroundMark x1="97168" y1="45898" x2="94629" y2="45898"/>
                        <a14:foregroundMark x1="84766" y1="81348" x2="92480" y2="70801"/>
                        <a14:foregroundMark x1="30273" y1="27539" x2="35938" y2="15820"/>
                        <a14:foregroundMark x1="35938" y1="15820" x2="42676" y2="16895"/>
                        <a14:foregroundMark x1="42676" y1="16895" x2="39453" y2="2509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127226" y="1948643"/>
            <a:ext cx="3507700" cy="35077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465A869-D7E4-40FF-AAC4-A6845CC381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766" b="90430" l="7227" r="97168">
                        <a14:foregroundMark x1="9961" y1="42090" x2="7324" y2="32813"/>
                        <a14:foregroundMark x1="35059" y1="10840" x2="38379" y2="11035"/>
                        <a14:foregroundMark x1="36426" y1="10059" x2="36426" y2="10059"/>
                        <a14:foregroundMark x1="35254" y1="16016" x2="39063" y2="22754"/>
                        <a14:foregroundMark x1="55078" y1="9863" x2="55469" y2="14063"/>
                        <a14:foregroundMark x1="54297" y1="15820" x2="57617" y2="22949"/>
                        <a14:foregroundMark x1="63184" y1="37598" x2="30762" y2="50293"/>
                        <a14:foregroundMark x1="30762" y1="50293" x2="23242" y2="51074"/>
                        <a14:foregroundMark x1="33496" y1="57129" x2="44141" y2="81543"/>
                        <a14:foregroundMark x1="44141" y1="81543" x2="45703" y2="82715"/>
                        <a14:foregroundMark x1="48340" y1="90430" x2="49512" y2="87207"/>
                        <a14:foregroundMark x1="92676" y1="43359" x2="91016" y2="60547"/>
                        <a14:foregroundMark x1="97168" y1="45898" x2="94629" y2="45898"/>
                        <a14:foregroundMark x1="84766" y1="81348" x2="92480" y2="70801"/>
                        <a14:foregroundMark x1="30273" y1="27539" x2="35938" y2="15820"/>
                        <a14:foregroundMark x1="35938" y1="15820" x2="42676" y2="16895"/>
                        <a14:foregroundMark x1="42676" y1="16895" x2="39453" y2="25098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50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9042" y="1429155"/>
            <a:ext cx="6343245" cy="63432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FB9C301-023E-B0D1-5B93-F3D2F0CABF4D}"/>
              </a:ext>
            </a:extLst>
          </p:cNvPr>
          <p:cNvSpPr txBox="1"/>
          <p:nvPr/>
        </p:nvSpPr>
        <p:spPr>
          <a:xfrm>
            <a:off x="260297" y="795135"/>
            <a:ext cx="5700440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Animaux</a:t>
            </a:r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</a:t>
            </a:r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sauvages</a:t>
            </a:r>
            <a:endParaRPr lang="en-US" sz="352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5" name="TextBox 8">
            <a:extLst>
              <a:ext uri="{FF2B5EF4-FFF2-40B4-BE49-F238E27FC236}">
                <a16:creationId xmlns:a16="http://schemas.microsoft.com/office/drawing/2014/main" id="{95A047D8-ECB7-508D-2B80-D61FA3D3C46C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5097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385504" y="795135"/>
            <a:ext cx="3451157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 err="1">
                <a:solidFill>
                  <a:prstClr val="black"/>
                </a:solidFill>
                <a:latin typeface="Teaching Print Dotted" pitchFamily="50" charset="0"/>
              </a:rPr>
              <a:t>Hyène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CDF88C-A67D-4BEB-9E37-F5C6FE6FDA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176" b="95801" l="8203" r="93262">
                        <a14:foregroundMark x1="23633" y1="92969" x2="17871" y2="90820"/>
                        <a14:foregroundMark x1="49512" y1="94727" x2="36816" y2="95898"/>
                        <a14:foregroundMark x1="90234" y1="67090" x2="92285" y2="69629"/>
                        <a14:foregroundMark x1="93457" y1="77930" x2="93457" y2="77930"/>
                        <a14:foregroundMark x1="52051" y1="6543" x2="52051" y2="6543"/>
                        <a14:foregroundMark x1="33691" y1="5371" x2="33691" y2="5371"/>
                        <a14:foregroundMark x1="8398" y1="19141" x2="8398" y2="19141"/>
                        <a14:foregroundMark x1="53906" y1="5176" x2="53906" y2="5176"/>
                        <a14:foregroundMark x1="26563" y1="13477" x2="26563" y2="13477"/>
                        <a14:foregroundMark x1="8984" y1="22852" x2="8789" y2="17090"/>
                        <a14:foregroundMark x1="8203" y1="20801" x2="8594" y2="17480"/>
                        <a14:foregroundMark x1="8594" y1="21875" x2="8984" y2="15820"/>
                        <a14:foregroundMark x1="8301" y1="21582" x2="8301" y2="19922"/>
                        <a14:foregroundMark x1="8203" y1="20605" x2="9180" y2="22461"/>
                        <a14:backgroundMark x1="80371" y1="55566" x2="80371" y2="55469"/>
                        <a14:backgroundMark x1="54590" y1="37109" x2="54590" y2="37109"/>
                        <a14:backgroundMark x1="54492" y1="97363" x2="62598" y2="9404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5504" y="2534073"/>
            <a:ext cx="3653578" cy="365357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A21BD5D-C9DC-4E28-BAAC-DDA85A7D12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176" b="95801" l="8203" r="93262">
                        <a14:foregroundMark x1="23633" y1="92969" x2="17871" y2="90820"/>
                        <a14:foregroundMark x1="49512" y1="94727" x2="36816" y2="95898"/>
                        <a14:foregroundMark x1="90234" y1="67090" x2="92285" y2="69629"/>
                        <a14:foregroundMark x1="93457" y1="77930" x2="93457" y2="77930"/>
                        <a14:foregroundMark x1="52051" y1="6543" x2="52051" y2="6543"/>
                        <a14:foregroundMark x1="33691" y1="5371" x2="33691" y2="5371"/>
                        <a14:foregroundMark x1="8398" y1="19141" x2="8398" y2="19141"/>
                        <a14:foregroundMark x1="53906" y1="5176" x2="53906" y2="5176"/>
                        <a14:foregroundMark x1="26563" y1="13477" x2="26563" y2="13477"/>
                        <a14:foregroundMark x1="8984" y1="22852" x2="8789" y2="17090"/>
                        <a14:foregroundMark x1="8203" y1="20801" x2="8594" y2="17480"/>
                        <a14:foregroundMark x1="8594" y1="21875" x2="8984" y2="15820"/>
                        <a14:foregroundMark x1="8301" y1="21582" x2="8301" y2="19922"/>
                        <a14:foregroundMark x1="8203" y1="20605" x2="9180" y2="22461"/>
                        <a14:backgroundMark x1="80371" y1="55566" x2="80371" y2="55469"/>
                        <a14:backgroundMark x1="54590" y1="37109" x2="54590" y2="37109"/>
                        <a14:backgroundMark x1="54492" y1="97363" x2="62598" y2="94043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7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651" y="1175909"/>
            <a:ext cx="6596491" cy="659649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D797254-C685-74B1-B189-5C77A642D17B}"/>
              </a:ext>
            </a:extLst>
          </p:cNvPr>
          <p:cNvSpPr txBox="1"/>
          <p:nvPr/>
        </p:nvSpPr>
        <p:spPr>
          <a:xfrm>
            <a:off x="260297" y="795135"/>
            <a:ext cx="5700440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Animaux</a:t>
            </a:r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</a:t>
            </a:r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sauvages</a:t>
            </a:r>
            <a:endParaRPr lang="en-US" sz="352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" name="TextBox 8">
            <a:extLst>
              <a:ext uri="{FF2B5EF4-FFF2-40B4-BE49-F238E27FC236}">
                <a16:creationId xmlns:a16="http://schemas.microsoft.com/office/drawing/2014/main" id="{F02C537D-4D5C-7035-96A1-E7297D1A8C14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82924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955561" y="681985"/>
            <a:ext cx="4260092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Renard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9D6C7A3-149B-4343-8398-ECC65EF561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324" b="89844" l="9961" r="89844">
                        <a14:foregroundMark x1="29395" y1="39941" x2="40234" y2="32715"/>
                        <a14:foregroundMark x1="40234" y1="33984" x2="57422" y2="37500"/>
                        <a14:foregroundMark x1="20215" y1="8398" x2="26367" y2="12891"/>
                        <a14:foregroundMark x1="26367" y1="12891" x2="26367" y2="12891"/>
                        <a14:foregroundMark x1="63574" y1="8594" x2="63867" y2="8594"/>
                        <a14:foregroundMark x1="89648" y1="59961" x2="89648" y2="60156"/>
                        <a14:foregroundMark x1="90039" y1="60156" x2="90039" y2="60156"/>
                        <a14:foregroundMark x1="39453" y1="8301" x2="39453" y2="8301"/>
                        <a14:foregroundMark x1="38574" y1="8594" x2="39941" y2="8594"/>
                        <a14:foregroundMark x1="40430" y1="8691" x2="38574" y2="8398"/>
                        <a14:foregroundMark x1="66113" y1="7715" x2="65723" y2="7422"/>
                        <a14:foregroundMark x1="65853" y1="7943" x2="64746" y2="7422"/>
                        <a14:foregroundMark x1="66406" y1="8203" x2="65926" y2="7977"/>
                        <a14:foregroundMark x1="64746" y1="7715" x2="64160" y2="7617"/>
                        <a14:foregroundMark x1="66406" y1="8008" x2="65625" y2="7324"/>
                        <a14:foregroundMark x1="89844" y1="52441" x2="89844" y2="52441"/>
                        <a14:backgroundMark x1="65625" y1="7227" x2="65625" y2="703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6510" y="2104572"/>
            <a:ext cx="4209143" cy="420914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651D02B-0F61-459B-89A6-A6A2763AE7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324" b="89844" l="9961" r="89844">
                        <a14:foregroundMark x1="29395" y1="39941" x2="40234" y2="32715"/>
                        <a14:foregroundMark x1="40234" y1="33984" x2="57422" y2="37500"/>
                        <a14:foregroundMark x1="20215" y1="8398" x2="26367" y2="12891"/>
                        <a14:foregroundMark x1="26367" y1="12891" x2="26367" y2="12891"/>
                        <a14:foregroundMark x1="63574" y1="8594" x2="63867" y2="8594"/>
                        <a14:foregroundMark x1="89648" y1="59961" x2="89648" y2="60156"/>
                        <a14:foregroundMark x1="90039" y1="60156" x2="90039" y2="60156"/>
                        <a14:foregroundMark x1="39453" y1="8301" x2="39453" y2="8301"/>
                        <a14:foregroundMark x1="38574" y1="8594" x2="39941" y2="8594"/>
                        <a14:foregroundMark x1="40430" y1="8691" x2="38574" y2="8398"/>
                        <a14:foregroundMark x1="66113" y1="7715" x2="65723" y2="7422"/>
                        <a14:foregroundMark x1="65853" y1="7943" x2="64746" y2="7422"/>
                        <a14:foregroundMark x1="66406" y1="8203" x2="65926" y2="7977"/>
                        <a14:foregroundMark x1="64746" y1="7715" x2="64160" y2="7617"/>
                        <a14:foregroundMark x1="66406" y1="8008" x2="65625" y2="7324"/>
                        <a14:foregroundMark x1="89844" y1="52441" x2="89844" y2="52441"/>
                        <a14:backgroundMark x1="65625" y1="7227" x2="65625" y2="7031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6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39632" y="998335"/>
            <a:ext cx="7534737" cy="753473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D9EE5BC-1F40-D1AC-4EEB-B14E7C599FAF}"/>
              </a:ext>
            </a:extLst>
          </p:cNvPr>
          <p:cNvSpPr txBox="1"/>
          <p:nvPr/>
        </p:nvSpPr>
        <p:spPr>
          <a:xfrm>
            <a:off x="260297" y="795135"/>
            <a:ext cx="5700440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Animaux</a:t>
            </a:r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</a:t>
            </a:r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sauvages</a:t>
            </a:r>
            <a:endParaRPr lang="en-US" sz="352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" name="TextBox 8">
            <a:extLst>
              <a:ext uri="{FF2B5EF4-FFF2-40B4-BE49-F238E27FC236}">
                <a16:creationId xmlns:a16="http://schemas.microsoft.com/office/drawing/2014/main" id="{7E00AB7B-B857-4445-EB40-3D1002FA6133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14420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741233" y="795135"/>
            <a:ext cx="4095429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 err="1">
                <a:solidFill>
                  <a:prstClr val="black"/>
                </a:solidFill>
                <a:latin typeface="Teaching Print Dotted" pitchFamily="50" charset="0"/>
              </a:rPr>
              <a:t>Girafe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2A27F16-2AC2-4329-BD6E-7F4DEAAAF1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30" b="96387" l="6348" r="89844">
                        <a14:foregroundMark x1="6348" y1="39551" x2="7520" y2="39551"/>
                        <a14:foregroundMark x1="31641" y1="3027" x2="35938" y2="12891"/>
                        <a14:foregroundMark x1="41504" y1="38672" x2="39844" y2="33398"/>
                        <a14:foregroundMark x1="39844" y1="28711" x2="39844" y2="28613"/>
                        <a14:foregroundMark x1="40723" y1="26367" x2="40723" y2="29883"/>
                        <a14:foregroundMark x1="23730" y1="44629" x2="20215" y2="39063"/>
                        <a14:foregroundMark x1="42480" y1="95410" x2="47461" y2="90039"/>
                        <a14:foregroundMark x1="78125" y1="95996" x2="78125" y2="95996"/>
                        <a14:foregroundMark x1="47656" y1="96387" x2="47656" y2="96387"/>
                        <a14:backgroundMark x1="42969" y1="84180" x2="42969" y2="84180"/>
                        <a14:backgroundMark x1="42676" y1="84570" x2="42676" y2="8466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943600" y="2233534"/>
            <a:ext cx="4114800" cy="4114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3494550-61E4-4BA2-AED7-6D3BA0AFEA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30" b="96387" l="6348" r="89844">
                        <a14:foregroundMark x1="6348" y1="39551" x2="7520" y2="39551"/>
                        <a14:foregroundMark x1="31641" y1="3027" x2="35938" y2="12891"/>
                        <a14:foregroundMark x1="41504" y1="38672" x2="39844" y2="33398"/>
                        <a14:foregroundMark x1="39844" y1="28711" x2="39844" y2="28613"/>
                        <a14:foregroundMark x1="40723" y1="26367" x2="40723" y2="29883"/>
                        <a14:foregroundMark x1="23730" y1="44629" x2="20215" y2="39063"/>
                        <a14:foregroundMark x1="42480" y1="95410" x2="47461" y2="90039"/>
                        <a14:foregroundMark x1="78125" y1="95996" x2="78125" y2="95996"/>
                        <a14:foregroundMark x1="47656" y1="96387" x2="47656" y2="96387"/>
                        <a14:backgroundMark x1="42969" y1="84180" x2="42969" y2="84180"/>
                        <a14:backgroundMark x1="42676" y1="84570" x2="42676" y2="84668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76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6879" y="1424066"/>
            <a:ext cx="6385262" cy="638526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1C1FC99-0AEF-941C-FFDF-756FB3C143AC}"/>
              </a:ext>
            </a:extLst>
          </p:cNvPr>
          <p:cNvSpPr txBox="1"/>
          <p:nvPr/>
        </p:nvSpPr>
        <p:spPr>
          <a:xfrm>
            <a:off x="260297" y="795135"/>
            <a:ext cx="5700440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Animaux</a:t>
            </a:r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</a:t>
            </a:r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sauvages</a:t>
            </a:r>
            <a:endParaRPr lang="en-US" sz="352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" name="TextBox 8">
            <a:extLst>
              <a:ext uri="{FF2B5EF4-FFF2-40B4-BE49-F238E27FC236}">
                <a16:creationId xmlns:a16="http://schemas.microsoft.com/office/drawing/2014/main" id="{1DA65EAF-5571-9276-69DC-4818A0CDEC10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3948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741233" y="795135"/>
            <a:ext cx="4095429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Singe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3F03A8-909F-4AE7-807B-9B20998F8C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766" b="89941" l="9961" r="89941">
                        <a14:foregroundMark x1="45508" y1="10352" x2="42773" y2="10156"/>
                        <a14:foregroundMark x1="40625" y1="10547" x2="46094" y2="10156"/>
                        <a14:foregroundMark x1="46094" y1="10156" x2="40430" y2="10254"/>
                        <a14:foregroundMark x1="43555" y1="9766" x2="44727" y2="10156"/>
                        <a14:backgroundMark x1="36816" y1="89258" x2="36035" y2="82324"/>
                        <a14:backgroundMark x1="27930" y1="63281" x2="30664" y2="57520"/>
                        <a14:backgroundMark x1="30664" y1="57520" x2="31152" y2="57129"/>
                        <a14:backgroundMark x1="34277" y1="57129" x2="21191" y2="58984"/>
                        <a14:backgroundMark x1="21191" y1="58984" x2="20996" y2="58398"/>
                        <a14:backgroundMark x1="25781" y1="68066" x2="26758" y2="66113"/>
                        <a14:backgroundMark x1="33496" y1="86230" x2="51465" y2="87012"/>
                        <a14:backgroundMark x1="36426" y1="74805" x2="35254" y2="79102"/>
                        <a14:backgroundMark x1="34473" y1="76758" x2="37402" y2="73047"/>
                        <a14:backgroundMark x1="37988" y1="72559" x2="37988" y2="72559"/>
                        <a14:backgroundMark x1="37988" y1="71777" x2="37988" y2="71777"/>
                        <a14:backgroundMark x1="38867" y1="73242" x2="38867" y2="73242"/>
                        <a14:backgroundMark x1="69727" y1="58008" x2="62598" y2="49902"/>
                        <a14:backgroundMark x1="62402" y1="49902" x2="67383" y2="57031"/>
                        <a14:backgroundMark x1="67383" y1="57031" x2="68848" y2="57813"/>
                        <a14:backgroundMark x1="62207" y1="46094" x2="63379" y2="43750"/>
                        <a14:backgroundMark x1="79199" y1="33398" x2="76172" y2="33594"/>
                        <a14:backgroundMark x1="77441" y1="29297" x2="77441" y2="26660"/>
                        <a14:backgroundMark x1="76563" y1="26660" x2="76758" y2="30273"/>
                        <a14:backgroundMark x1="74609" y1="43555" x2="74609" y2="43555"/>
                        <a14:backgroundMark x1="74414" y1="43555" x2="74414" y2="43555"/>
                        <a14:backgroundMark x1="72266" y1="44141" x2="72266" y2="44141"/>
                        <a14:backgroundMark x1="76758" y1="43555" x2="76758" y2="43555"/>
                        <a14:backgroundMark x1="71484" y1="45801" x2="71484" y2="45801"/>
                        <a14:backgroundMark x1="71387" y1="46484" x2="71387" y2="46582"/>
                        <a14:backgroundMark x1="71387" y1="46875" x2="71387" y2="46875"/>
                        <a14:backgroundMark x1="71973" y1="69434" x2="75000" y2="82129"/>
                        <a14:backgroundMark x1="72559" y1="83105" x2="82129" y2="8076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9094" y="1947214"/>
            <a:ext cx="4845472" cy="484547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04FF8D5-82B9-44FC-ABB3-94A875979F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766" b="89941" l="9961" r="89941">
                        <a14:foregroundMark x1="45508" y1="10352" x2="42773" y2="10156"/>
                        <a14:foregroundMark x1="40625" y1="10547" x2="46094" y2="10156"/>
                        <a14:foregroundMark x1="46094" y1="10156" x2="40430" y2="10254"/>
                        <a14:foregroundMark x1="43555" y1="9766" x2="44727" y2="10156"/>
                        <a14:backgroundMark x1="36816" y1="89258" x2="36035" y2="82324"/>
                        <a14:backgroundMark x1="27930" y1="63281" x2="30664" y2="57520"/>
                        <a14:backgroundMark x1="30664" y1="57520" x2="31152" y2="57129"/>
                        <a14:backgroundMark x1="34277" y1="57129" x2="21191" y2="58984"/>
                        <a14:backgroundMark x1="21191" y1="58984" x2="20996" y2="58398"/>
                        <a14:backgroundMark x1="25781" y1="68066" x2="26758" y2="66113"/>
                        <a14:backgroundMark x1="33496" y1="86230" x2="51465" y2="87012"/>
                        <a14:backgroundMark x1="36426" y1="74805" x2="35254" y2="79102"/>
                        <a14:backgroundMark x1="34473" y1="76758" x2="37402" y2="73047"/>
                        <a14:backgroundMark x1="37988" y1="72559" x2="37988" y2="72559"/>
                        <a14:backgroundMark x1="37988" y1="71777" x2="37988" y2="71777"/>
                        <a14:backgroundMark x1="38867" y1="73242" x2="38867" y2="73242"/>
                        <a14:backgroundMark x1="69727" y1="58008" x2="62598" y2="49902"/>
                        <a14:backgroundMark x1="62402" y1="49902" x2="67383" y2="57031"/>
                        <a14:backgroundMark x1="67383" y1="57031" x2="68848" y2="57813"/>
                        <a14:backgroundMark x1="62207" y1="46094" x2="63379" y2="43750"/>
                        <a14:backgroundMark x1="79199" y1="33398" x2="76172" y2="33594"/>
                        <a14:backgroundMark x1="77441" y1="29297" x2="77441" y2="26660"/>
                        <a14:backgroundMark x1="76563" y1="26660" x2="76758" y2="30273"/>
                        <a14:backgroundMark x1="74609" y1="43555" x2="74609" y2="43555"/>
                        <a14:backgroundMark x1="74414" y1="43555" x2="74414" y2="43555"/>
                        <a14:backgroundMark x1="72266" y1="44141" x2="72266" y2="44141"/>
                        <a14:backgroundMark x1="76758" y1="43555" x2="76758" y2="43555"/>
                        <a14:backgroundMark x1="71484" y1="45801" x2="71484" y2="45801"/>
                        <a14:backgroundMark x1="71387" y1="46484" x2="71387" y2="46582"/>
                        <a14:backgroundMark x1="71387" y1="46875" x2="71387" y2="46875"/>
                        <a14:backgroundMark x1="71973" y1="69434" x2="75000" y2="82129"/>
                        <a14:backgroundMark x1="72559" y1="83105" x2="82129" y2="80762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72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9192" y="1218351"/>
            <a:ext cx="7083820" cy="708382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953FA9C-8E0A-6D26-C27C-812EE05B6974}"/>
              </a:ext>
            </a:extLst>
          </p:cNvPr>
          <p:cNvSpPr txBox="1"/>
          <p:nvPr/>
        </p:nvSpPr>
        <p:spPr>
          <a:xfrm>
            <a:off x="260297" y="795135"/>
            <a:ext cx="5700440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Animaux</a:t>
            </a:r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</a:t>
            </a:r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sauvages</a:t>
            </a:r>
            <a:endParaRPr lang="en-US" sz="352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" name="TextBox 8">
            <a:extLst>
              <a:ext uri="{FF2B5EF4-FFF2-40B4-BE49-F238E27FC236}">
                <a16:creationId xmlns:a16="http://schemas.microsoft.com/office/drawing/2014/main" id="{1F37D269-344C-7123-0CEB-27505E390B4A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49325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741233" y="795135"/>
            <a:ext cx="4095429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Koala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EE62571-11C9-4DCC-938E-F1359FDDCC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65723" y1="48828" x2="69727" y2="45703"/>
                        <a14:backgroundMark x1="72656" y1="55762" x2="72656" y2="5576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1071" y="1321656"/>
            <a:ext cx="6175751" cy="617575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5EEEB0D-C543-44DA-8957-5C887624CA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65723" y1="48828" x2="69727" y2="45703"/>
                        <a14:backgroundMark x1="72656" y1="55762" x2="72656" y2="55762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6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76899" y="274993"/>
            <a:ext cx="8731035" cy="873103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783D069-8ACD-73C5-87CB-8C9BE6CEFB0D}"/>
              </a:ext>
            </a:extLst>
          </p:cNvPr>
          <p:cNvSpPr txBox="1"/>
          <p:nvPr/>
        </p:nvSpPr>
        <p:spPr>
          <a:xfrm>
            <a:off x="260297" y="795135"/>
            <a:ext cx="5700440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Animaux</a:t>
            </a:r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</a:t>
            </a:r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sauvages</a:t>
            </a:r>
            <a:endParaRPr lang="en-US" sz="352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" name="TextBox 8">
            <a:extLst>
              <a:ext uri="{FF2B5EF4-FFF2-40B4-BE49-F238E27FC236}">
                <a16:creationId xmlns:a16="http://schemas.microsoft.com/office/drawing/2014/main" id="{FECFA8E5-FCA0-C049-D189-27D889D5AFF6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0970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741233" y="795135"/>
            <a:ext cx="4095429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 err="1">
                <a:solidFill>
                  <a:prstClr val="black"/>
                </a:solidFill>
                <a:latin typeface="Teaching Print Dotted" pitchFamily="50" charset="0"/>
              </a:rPr>
              <a:t>Gorille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126F81-49C2-477A-954C-60FD36E472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63" b="89941" l="9961" r="89941">
                        <a14:foregroundMark x1="50293" y1="9863" x2="50293" y2="9863"/>
                        <a14:backgroundMark x1="79785" y1="87598" x2="79785" y2="87598"/>
                        <a14:backgroundMark x1="77637" y1="87598" x2="82324" y2="87793"/>
                        <a14:backgroundMark x1="76563" y1="87988" x2="76563" y2="8798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8272" y="1985835"/>
            <a:ext cx="4991430" cy="499143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2E7E3E4-873C-4CA3-8D65-5561668062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63" b="89941" l="9961" r="89941">
                        <a14:foregroundMark x1="50293" y1="9863" x2="50293" y2="9863"/>
                        <a14:backgroundMark x1="79785" y1="87598" x2="79785" y2="87598"/>
                        <a14:backgroundMark x1="77637" y1="87598" x2="82324" y2="87793"/>
                        <a14:backgroundMark x1="76563" y1="87988" x2="76563" y2="87988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54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4617" y="795135"/>
            <a:ext cx="7629994" cy="762999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D306129-15A7-0E2A-F63A-EF6A54153296}"/>
              </a:ext>
            </a:extLst>
          </p:cNvPr>
          <p:cNvSpPr txBox="1"/>
          <p:nvPr/>
        </p:nvSpPr>
        <p:spPr>
          <a:xfrm>
            <a:off x="260297" y="795135"/>
            <a:ext cx="5700440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Animaux</a:t>
            </a:r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</a:t>
            </a:r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sauvages</a:t>
            </a:r>
            <a:endParaRPr lang="en-US" sz="352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" name="TextBox 8">
            <a:extLst>
              <a:ext uri="{FF2B5EF4-FFF2-40B4-BE49-F238E27FC236}">
                <a16:creationId xmlns:a16="http://schemas.microsoft.com/office/drawing/2014/main" id="{9C2004FC-314A-2810-2D7A-BFCCD00F7DF0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64842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741233" y="795135"/>
            <a:ext cx="4095429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Loup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702CB54-0253-4F24-8A83-29F18847F1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813" b="91895" l="5273" r="94141">
                        <a14:foregroundMark x1="9180" y1="20215" x2="9180" y2="20215"/>
                        <a14:foregroundMark x1="32910" y1="65332" x2="32910" y2="65332"/>
                        <a14:foregroundMark x1="14258" y1="44141" x2="14258" y2="44141"/>
                        <a14:foregroundMark x1="8594" y1="44922" x2="39453" y2="49707"/>
                        <a14:foregroundMark x1="39453" y1="49707" x2="54102" y2="48242"/>
                        <a14:foregroundMark x1="15332" y1="8691" x2="15332" y2="8691"/>
                        <a14:foregroundMark x1="8008" y1="25879" x2="8008" y2="25879"/>
                        <a14:foregroundMark x1="57422" y1="7910" x2="57422" y2="7910"/>
                        <a14:foregroundMark x1="79004" y1="21191" x2="80176" y2="29395"/>
                        <a14:foregroundMark x1="80176" y1="29395" x2="90625" y2="50879"/>
                        <a14:foregroundMark x1="63965" y1="91602" x2="69922" y2="88477"/>
                        <a14:foregroundMark x1="69922" y1="88477" x2="70117" y2="88086"/>
                        <a14:foregroundMark x1="39648" y1="91992" x2="39648" y2="91992"/>
                        <a14:foregroundMark x1="27734" y1="91797" x2="27734" y2="91797"/>
                        <a14:foregroundMark x1="6348" y1="44141" x2="6348" y2="44141"/>
                        <a14:foregroundMark x1="5371" y1="37988" x2="5371" y2="37988"/>
                        <a14:foregroundMark x1="14941" y1="7910" x2="14941" y2="7910"/>
                        <a14:foregroundMark x1="94141" y1="45996" x2="94141" y2="45996"/>
                        <a14:backgroundMark x1="37598" y1="83301" x2="37793" y2="81738"/>
                        <a14:backgroundMark x1="51074" y1="83496" x2="50879" y2="82129"/>
                        <a14:backgroundMark x1="58984" y1="76953" x2="58984" y2="76953"/>
                        <a14:backgroundMark x1="21582" y1="77148" x2="14063" y2="67480"/>
                        <a14:backgroundMark x1="14063" y1="67480" x2="13867" y2="67480"/>
                        <a14:backgroundMark x1="55762" y1="56738" x2="61816" y2="49805"/>
                        <a14:backgroundMark x1="83203" y1="82031" x2="73926" y2="73047"/>
                        <a14:backgroundMark x1="62402" y1="83984" x2="62012" y2="82031"/>
                        <a14:backgroundMark x1="59180" y1="77148" x2="59180" y2="77148"/>
                        <a14:backgroundMark x1="58594" y1="76563" x2="58594" y2="76563"/>
                        <a14:backgroundMark x1="82813" y1="64844" x2="82813" y2="64844"/>
                        <a14:backgroundMark x1="49902" y1="60156" x2="49902" y2="60156"/>
                        <a14:backgroundMark x1="46484" y1="57129" x2="46484" y2="57129"/>
                        <a14:backgroundMark x1="49512" y1="60449" x2="49512" y2="60449"/>
                        <a14:backgroundMark x1="60352" y1="77734" x2="60352" y2="77734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58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072" y="1429155"/>
            <a:ext cx="6280487" cy="628048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62EACC1-574D-4986-9F98-1647F8EA45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813" b="91895" l="5273" r="94141">
                        <a14:foregroundMark x1="9180" y1="20215" x2="9180" y2="20215"/>
                        <a14:foregroundMark x1="32910" y1="65332" x2="32910" y2="65332"/>
                        <a14:foregroundMark x1="14258" y1="44141" x2="14258" y2="44141"/>
                        <a14:foregroundMark x1="8594" y1="44922" x2="39453" y2="49707"/>
                        <a14:foregroundMark x1="39453" y1="49707" x2="54102" y2="48242"/>
                        <a14:foregroundMark x1="15332" y1="8691" x2="15332" y2="8691"/>
                        <a14:foregroundMark x1="8008" y1="25879" x2="8008" y2="25879"/>
                        <a14:foregroundMark x1="57422" y1="7910" x2="57422" y2="7910"/>
                        <a14:foregroundMark x1="79004" y1="21191" x2="80176" y2="29395"/>
                        <a14:foregroundMark x1="80176" y1="29395" x2="90625" y2="50879"/>
                        <a14:foregroundMark x1="63965" y1="91602" x2="69922" y2="88477"/>
                        <a14:foregroundMark x1="69922" y1="88477" x2="70117" y2="88086"/>
                        <a14:foregroundMark x1="39648" y1="91992" x2="39648" y2="91992"/>
                        <a14:foregroundMark x1="27734" y1="91797" x2="27734" y2="91797"/>
                        <a14:foregroundMark x1="6348" y1="44141" x2="6348" y2="44141"/>
                        <a14:foregroundMark x1="5371" y1="37988" x2="5371" y2="37988"/>
                        <a14:foregroundMark x1="14941" y1="7910" x2="14941" y2="7910"/>
                        <a14:foregroundMark x1="94141" y1="45996" x2="94141" y2="45996"/>
                        <a14:backgroundMark x1="37598" y1="83301" x2="37793" y2="81738"/>
                        <a14:backgroundMark x1="51074" y1="83496" x2="50879" y2="82129"/>
                        <a14:backgroundMark x1="58984" y1="76953" x2="58984" y2="76953"/>
                        <a14:backgroundMark x1="21582" y1="77148" x2="14063" y2="67480"/>
                        <a14:backgroundMark x1="14063" y1="67480" x2="13867" y2="67480"/>
                        <a14:backgroundMark x1="55762" y1="56738" x2="61816" y2="49805"/>
                        <a14:backgroundMark x1="83203" y1="82031" x2="73926" y2="73047"/>
                        <a14:backgroundMark x1="62402" y1="83984" x2="62012" y2="82031"/>
                        <a14:backgroundMark x1="59180" y1="77148" x2="59180" y2="77148"/>
                        <a14:backgroundMark x1="58594" y1="76563" x2="58594" y2="76563"/>
                        <a14:backgroundMark x1="82813" y1="64844" x2="82813" y2="64844"/>
                        <a14:backgroundMark x1="49902" y1="60156" x2="49902" y2="60156"/>
                        <a14:backgroundMark x1="46484" y1="57129" x2="46484" y2="57129"/>
                        <a14:backgroundMark x1="49512" y1="60449" x2="49512" y2="60449"/>
                        <a14:backgroundMark x1="60352" y1="77734" x2="60352" y2="7773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415" y="2306845"/>
            <a:ext cx="3606041" cy="360604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81611A5-E58F-DEBA-2CBC-FC1962C20067}"/>
              </a:ext>
            </a:extLst>
          </p:cNvPr>
          <p:cNvSpPr txBox="1"/>
          <p:nvPr/>
        </p:nvSpPr>
        <p:spPr>
          <a:xfrm>
            <a:off x="260297" y="795135"/>
            <a:ext cx="5700440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Animaux</a:t>
            </a:r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</a:t>
            </a:r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sauvages</a:t>
            </a:r>
            <a:endParaRPr lang="en-US" sz="352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" name="TextBox 8">
            <a:extLst>
              <a:ext uri="{FF2B5EF4-FFF2-40B4-BE49-F238E27FC236}">
                <a16:creationId xmlns:a16="http://schemas.microsoft.com/office/drawing/2014/main" id="{9EA14C7E-D564-8677-1666-E7E2399DD9A3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01657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741233" y="795135"/>
            <a:ext cx="4095429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Panda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83E771-A3D5-4E7F-B503-289474BD93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273" b="95313" l="9961" r="89844">
                        <a14:foregroundMark x1="51855" y1="5371" x2="51855" y2="5371"/>
                        <a14:foregroundMark x1="58203" y1="95313" x2="58203" y2="95117"/>
                        <a14:foregroundMark x1="89648" y1="81348" x2="89648" y2="81348"/>
                        <a14:foregroundMark x1="82910" y1="52637" x2="82910" y2="5263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4783" y="2249017"/>
            <a:ext cx="4488328" cy="448832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82AFBDA-0A67-4DF9-8582-795040D8E8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273" b="95313" l="9961" r="89844">
                        <a14:foregroundMark x1="51855" y1="5371" x2="51855" y2="5371"/>
                        <a14:foregroundMark x1="58203" y1="95313" x2="58203" y2="95117"/>
                        <a14:foregroundMark x1="89648" y1="81348" x2="89648" y2="81348"/>
                        <a14:foregroundMark x1="82910" y1="52637" x2="82910" y2="52637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92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79" y="1374148"/>
            <a:ext cx="6523122" cy="652312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91EB833-CB7F-DFD2-0D45-0A36E06066F5}"/>
              </a:ext>
            </a:extLst>
          </p:cNvPr>
          <p:cNvSpPr txBox="1"/>
          <p:nvPr/>
        </p:nvSpPr>
        <p:spPr>
          <a:xfrm>
            <a:off x="260297" y="795135"/>
            <a:ext cx="5700440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Animaux</a:t>
            </a:r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</a:t>
            </a:r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sauvages</a:t>
            </a:r>
            <a:endParaRPr lang="en-US" sz="352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" name="TextBox 8">
            <a:extLst>
              <a:ext uri="{FF2B5EF4-FFF2-40B4-BE49-F238E27FC236}">
                <a16:creationId xmlns:a16="http://schemas.microsoft.com/office/drawing/2014/main" id="{FBED1707-830D-A5FE-3B77-B20C8AF9AEDB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0245644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1331</TotalTime>
  <Words>78</Words>
  <Application>Microsoft Office PowerPoint</Application>
  <PresentationFormat>Custom</PresentationFormat>
  <Paragraphs>39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Arial Black</vt:lpstr>
      <vt:lpstr>Calibri</vt:lpstr>
      <vt:lpstr>Calibri Light</vt:lpstr>
      <vt:lpstr>Teaching Print Dotted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hellotuners1@outlook.com</dc:creator>
  <cp:lastModifiedBy>hellotuners1@outlook.com</cp:lastModifiedBy>
  <cp:revision>152</cp:revision>
  <dcterms:created xsi:type="dcterms:W3CDTF">2025-02-12T09:43:58Z</dcterms:created>
  <dcterms:modified xsi:type="dcterms:W3CDTF">2025-05-09T13:38:34Z</dcterms:modified>
</cp:coreProperties>
</file>

<file path=docProps/thumbnail.jpeg>
</file>